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6"/>
    <p:restoredTop sz="94721"/>
  </p:normalViewPr>
  <p:slideViewPr>
    <p:cSldViewPr snapToGrid="0" snapToObjects="1">
      <p:cViewPr varScale="1">
        <p:scale>
          <a:sx n="82" d="100"/>
          <a:sy n="82" d="100"/>
        </p:scale>
        <p:origin x="1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94D5-E194-3A40-9FAA-CE1CA5AB58BD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5FC18-5464-3D42-81A3-847E77C7E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5FC18-5464-3D42-81A3-847E77C7E9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2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8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2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7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2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5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4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584E4-0532-9D4E-8608-93A263F80425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610DAB2-9454-A145-9ACE-8AFBC5EBEDD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4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7EC6-33BB-0841-9A35-3D61FB540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15" y="802298"/>
            <a:ext cx="10331838" cy="2541431"/>
          </a:xfrm>
        </p:spPr>
        <p:txBody>
          <a:bodyPr/>
          <a:lstStyle/>
          <a:p>
            <a:r>
              <a:rPr lang="en-US" dirty="0"/>
              <a:t>One word substitutes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F2138-A1C8-BE44-A168-157B2A08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597-D2C1-F741-BBA5-6B6DF4E3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4CD3-E55D-1A43-BB33-353F61E5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B025A-0042-FB4E-A9DD-2A09AEC2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40" y="0"/>
            <a:ext cx="10568762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E040-2CD6-1D46-85C4-B45C09A5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D5A8-F721-6D4E-8CA1-1D75E7B3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C95DA-09F6-4A47-B605-F399DA30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1" y="318977"/>
            <a:ext cx="11483163" cy="56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B100-76C1-6641-AAF3-B001E26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29C4-0D8E-5D4F-AC36-9CDCD4F5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DC6CC-27A6-B742-AF39-423EFAB45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31"/>
          <a:stretch/>
        </p:blipFill>
        <p:spPr>
          <a:xfrm>
            <a:off x="510363" y="0"/>
            <a:ext cx="11100390" cy="60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C929-8FD5-3041-9260-59336ACB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6D89-74C2-6E45-A4D3-AA46ABD05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90564-7CA2-E644-B502-FEC7585C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0DC9-F8B0-D447-9309-65E0C2A4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EF8C-E9EC-F949-8418-E744F97F4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381CA-7244-714A-8843-9935E6B5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1697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A767-6A06-D746-BA0E-CB8A286C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3DD1-ABAB-D749-BA18-3A48D290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69E4E-D1DE-8A43-B12F-D7FAFB161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38"/>
          <a:stretch/>
        </p:blipFill>
        <p:spPr>
          <a:xfrm>
            <a:off x="-139485" y="-1"/>
            <a:ext cx="12052515" cy="60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5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83DA-F76C-E049-BD84-994C0926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B7DF-5E73-994D-840B-07D0960F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1CEFE-6D76-F440-A681-996B1DFB5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31"/>
          <a:stretch/>
        </p:blipFill>
        <p:spPr>
          <a:xfrm>
            <a:off x="0" y="0"/>
            <a:ext cx="12192000" cy="60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10FE-4956-8F4C-807B-8FAAE0AF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9AB7-332D-FF40-B1CB-E84714CA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696F7-7A52-764E-887C-85F80A57C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6" r="10477"/>
          <a:stretch/>
        </p:blipFill>
        <p:spPr>
          <a:xfrm>
            <a:off x="493667" y="0"/>
            <a:ext cx="8018726" cy="6053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00FBE-9CB5-414A-8D81-9AD04832D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1" r="55726" b="14576"/>
          <a:stretch/>
        </p:blipFill>
        <p:spPr>
          <a:xfrm>
            <a:off x="8512393" y="108079"/>
            <a:ext cx="2960915" cy="58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3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2C9-2F36-6444-8723-EE5F78A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C46B6-BE08-2C46-9B28-F972CD9F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D335A-BF8D-A14F-A0A5-245A505E0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31"/>
          <a:stretch/>
        </p:blipFill>
        <p:spPr>
          <a:xfrm>
            <a:off x="542441" y="232475"/>
            <a:ext cx="1122077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7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3E946-6635-154C-8062-341FA026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60D9-6E48-C844-8457-2B8BDF343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19" r="1719" b="38983"/>
          <a:stretch/>
        </p:blipFill>
        <p:spPr>
          <a:xfrm>
            <a:off x="325464" y="0"/>
            <a:ext cx="11685721" cy="41845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1A4B2-B528-AE4E-92F6-244C40AA0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353" t="9717" b="60000"/>
          <a:stretch/>
        </p:blipFill>
        <p:spPr>
          <a:xfrm>
            <a:off x="495947" y="4184542"/>
            <a:ext cx="11515238" cy="218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F1A4-C343-3544-8A4A-9762C3D6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3CBB-C03D-0A4A-8F55-190A61BDD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94FDB-5F28-ED48-8D36-5258A3BB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2" y="0"/>
            <a:ext cx="11355572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143-3558-6F4A-91DF-CC00A09D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AAE61-DD45-B44C-987B-F0FBE09E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7C938-1298-7E46-9850-66625445B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0"/>
          <a:stretch/>
        </p:blipFill>
        <p:spPr>
          <a:xfrm>
            <a:off x="619933" y="0"/>
            <a:ext cx="10817816" cy="63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1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B48D-C4AF-754B-9E2E-8E732D19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05DD-8156-1343-A907-78D8D58D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4ABB2-42E4-D046-9FE4-6CAD78C4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3" y="0"/>
            <a:ext cx="11398102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7D66-FF2E-F648-8BF4-765A5CE2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4890-EB55-5D4F-BEA4-73447BB1D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EE497-A1CA-E249-8E69-07386789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148856"/>
            <a:ext cx="11015331" cy="58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8CD8-8F38-5441-B546-7C2371D6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0AE5C-B447-4D46-8EDC-B46C2ED7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FC9D1-A4B3-1546-B2F0-0EF80B00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3" y="0"/>
            <a:ext cx="1082394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5E70-372E-8941-ACB6-DC29B800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FE35-B9BA-3949-A856-97293ED82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CF671-3549-454C-A2A6-EFC059F7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5" y="0"/>
            <a:ext cx="10909004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6C24-7D3E-BD4E-94A0-D8FF74D2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7384-9166-C54C-9F56-4CCA9B9F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3F295-8F04-6640-A8EF-7D39A0F3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5" y="0"/>
            <a:ext cx="10282221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8E14-57A0-4B49-9EC9-739D397B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186C-947C-D44C-A042-68403FD5A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669F1-27B6-1643-A544-A2277242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3" y="0"/>
            <a:ext cx="1105786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717A-8402-AD4E-8773-AC26B333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0567-1AB8-9447-BE11-FFBA591B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307F-EC3A-5E43-AA03-5FFC5856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1" y="0"/>
            <a:ext cx="11142921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58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{65011BA1-E31E-E64D-BE7E-D9157972EF94}tf10001119_mac</Template>
  <TotalTime>36</TotalTime>
  <Words>4</Words>
  <Application>Microsoft Macintosh PowerPoint</Application>
  <PresentationFormat>Widescreen</PresentationFormat>
  <Paragraphs>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Gallery</vt:lpstr>
      <vt:lpstr>One word substitutes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word substitutes</dc:title>
  <dc:creator>Microsoft Office User</dc:creator>
  <cp:lastModifiedBy>Microsoft Office User</cp:lastModifiedBy>
  <cp:revision>1</cp:revision>
  <dcterms:created xsi:type="dcterms:W3CDTF">2022-01-09T12:40:36Z</dcterms:created>
  <dcterms:modified xsi:type="dcterms:W3CDTF">2022-01-09T13:17:34Z</dcterms:modified>
</cp:coreProperties>
</file>